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4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93455" r:id="rId4"/>
  </p:sldMasterIdLst>
  <p:notesMasterIdLst>
    <p:notesMasterId r:id="rId9"/>
  </p:notesMasterIdLst>
  <p:handoutMasterIdLst>
    <p:handoutMasterId r:id="rId10"/>
  </p:handoutMasterIdLst>
  <p:sldIdLst>
    <p:sldId id="256" r:id="rId5"/>
    <p:sldId id="257" r:id="rId6"/>
    <p:sldId id="258" r:id="rId7"/>
    <p:sldId id="259" r:id="rId8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814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589" autoAdjust="0"/>
    <p:restoredTop sz="94660"/>
  </p:normalViewPr>
  <p:slideViewPr>
    <p:cSldViewPr snapToGrid="0" snapToObjects="1">
      <p:cViewPr varScale="1">
        <p:scale>
          <a:sx n="213" d="100"/>
          <a:sy n="213" d="100"/>
        </p:scale>
        <p:origin x="-104" y="-14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49" d="100"/>
        <a:sy n="149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customXml" Target="../customXml/item1.xml"/><Relationship Id="rId2" Type="http://schemas.openxmlformats.org/officeDocument/2006/relationships/customXml" Target="../customXml/item2.xml"/><Relationship Id="rId3" Type="http://schemas.openxmlformats.org/officeDocument/2006/relationships/customXml" Target="../customXml/item3.xml"/><Relationship Id="rId4" Type="http://schemas.openxmlformats.org/officeDocument/2006/relationships/slideMaster" Target="slideMasters/slide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notesMaster" Target="notesMasters/notesMaster1.xml"/><Relationship Id="rId1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886651-2FE8-7F43-94E1-FB39378E917A}" type="datetime1">
              <a:rPr lang="en-US" smtClean="0"/>
              <a:t>9/1/17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FB52F7-75EC-8541-BA71-630A17CB1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78133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823155-A3D0-384D-B9D7-615F5EE499AC}" type="datetime1">
              <a:rPr lang="en-US" smtClean="0"/>
              <a:t>9/1/17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87AB39-AFCD-1849-AF78-20F5D045D1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39708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1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281697"/>
            <a:ext cx="7772400" cy="1102519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 b="0">
                <a:solidFill>
                  <a:schemeClr val="tx1"/>
                </a:solidFill>
                <a:latin typeface="Century Gothic"/>
                <a:cs typeface="Century Gothic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8351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600" b="1">
                <a:solidFill>
                  <a:srgbClr val="800000"/>
                </a:solidFill>
                <a:latin typeface="Century Gothic"/>
                <a:cs typeface="Century Gothic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665973"/>
          </a:xfrm>
          <a:prstGeom prst="rect">
            <a:avLst/>
          </a:prstGeom>
        </p:spPr>
        <p:txBody>
          <a:bodyPr/>
          <a:lstStyle>
            <a:lvl1pPr>
              <a:defRPr>
                <a:latin typeface="Century Gothic"/>
                <a:cs typeface="Century Gothic"/>
              </a:defRPr>
            </a:lvl1pPr>
            <a:lvl2pPr>
              <a:defRPr>
                <a:latin typeface="Century Gothic"/>
                <a:cs typeface="Century Gothic"/>
              </a:defRPr>
            </a:lvl2pPr>
            <a:lvl3pPr>
              <a:defRPr>
                <a:latin typeface="Century Gothic"/>
                <a:cs typeface="Century Gothic"/>
              </a:defRPr>
            </a:lvl3pPr>
            <a:lvl4pPr>
              <a:defRPr>
                <a:latin typeface="Century Gothic"/>
                <a:cs typeface="Century Gothic"/>
              </a:defRPr>
            </a:lvl4pPr>
            <a:lvl5pPr>
              <a:defRPr>
                <a:latin typeface="Century Gothic"/>
                <a:cs typeface="Century Gothic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/>
          <p:nvPr userDrawn="1"/>
        </p:nvSpPr>
        <p:spPr>
          <a:xfrm>
            <a:off x="8607039" y="4727624"/>
            <a:ext cx="34139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031F7BE8-B411-4D03-A9EF-BBEEC8D7F5C1}" type="slidenum">
              <a:rPr lang="en-US" sz="1000" smtClean="0">
                <a:latin typeface="Century Gothic"/>
                <a:cs typeface="Century Gothic"/>
              </a:rPr>
              <a:pPr/>
              <a:t>‹#›</a:t>
            </a:fld>
            <a:endParaRPr lang="en-US" sz="1000" dirty="0"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220382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600" b="1">
                <a:solidFill>
                  <a:srgbClr val="800000"/>
                </a:solidFill>
                <a:latin typeface="Century Gothic"/>
                <a:cs typeface="Century Gothic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687378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Century Gothic"/>
                <a:cs typeface="Century Gothic"/>
              </a:defRPr>
            </a:lvl1pPr>
            <a:lvl2pPr>
              <a:defRPr sz="2400">
                <a:latin typeface="Century Gothic"/>
                <a:cs typeface="Century Gothic"/>
              </a:defRPr>
            </a:lvl2pPr>
            <a:lvl3pPr>
              <a:defRPr sz="2000">
                <a:latin typeface="Century Gothic"/>
                <a:cs typeface="Century Gothic"/>
              </a:defRPr>
            </a:lvl3pPr>
            <a:lvl4pPr>
              <a:defRPr sz="1800">
                <a:latin typeface="Century Gothic"/>
                <a:cs typeface="Century Gothic"/>
              </a:defRPr>
            </a:lvl4pPr>
            <a:lvl5pPr>
              <a:defRPr sz="1800">
                <a:latin typeface="Century Gothic"/>
                <a:cs typeface="Century Gothic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687378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Century Gothic"/>
                <a:cs typeface="Century Gothic"/>
              </a:defRPr>
            </a:lvl1pPr>
            <a:lvl2pPr>
              <a:defRPr sz="2400">
                <a:latin typeface="Century Gothic"/>
                <a:cs typeface="Century Gothic"/>
              </a:defRPr>
            </a:lvl2pPr>
            <a:lvl3pPr>
              <a:defRPr sz="2000">
                <a:latin typeface="Century Gothic"/>
                <a:cs typeface="Century Gothic"/>
              </a:defRPr>
            </a:lvl3pPr>
            <a:lvl4pPr>
              <a:defRPr sz="1800">
                <a:latin typeface="Century Gothic"/>
                <a:cs typeface="Century Gothic"/>
              </a:defRPr>
            </a:lvl4pPr>
            <a:lvl5pPr>
              <a:defRPr sz="1800">
                <a:latin typeface="Century Gothic"/>
                <a:cs typeface="Century Gothic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8607039" y="4727624"/>
            <a:ext cx="34139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031F7BE8-B411-4D03-A9EF-BBEEC8D7F5C1}" type="slidenum">
              <a:rPr lang="en-US" sz="1000" smtClean="0">
                <a:latin typeface="Century Gothic"/>
                <a:cs typeface="Century Gothic"/>
              </a:rPr>
              <a:pPr/>
              <a:t>‹#›</a:t>
            </a:fld>
            <a:endParaRPr lang="en-US" sz="1000" dirty="0"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1260594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600" b="1">
                <a:solidFill>
                  <a:srgbClr val="800000"/>
                </a:solidFill>
                <a:latin typeface="Century Gothic"/>
                <a:cs typeface="Century Gothic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555252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000" b="1">
                <a:latin typeface="Century Gothic"/>
                <a:cs typeface="Century Gothic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5"/>
            <a:ext cx="4040188" cy="3256373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Century Gothic"/>
                <a:cs typeface="Century Gothic"/>
              </a:defRPr>
            </a:lvl1pPr>
            <a:lvl2pPr>
              <a:defRPr sz="2000">
                <a:latin typeface="Century Gothic"/>
                <a:cs typeface="Century Gothic"/>
              </a:defRPr>
            </a:lvl2pPr>
            <a:lvl3pPr>
              <a:defRPr sz="1800">
                <a:latin typeface="Century Gothic"/>
                <a:cs typeface="Century Gothic"/>
              </a:defRPr>
            </a:lvl3pPr>
            <a:lvl4pPr>
              <a:defRPr sz="1600">
                <a:latin typeface="Century Gothic"/>
                <a:cs typeface="Century Gothic"/>
              </a:defRPr>
            </a:lvl4pPr>
            <a:lvl5pPr>
              <a:defRPr sz="1600">
                <a:latin typeface="Century Gothic"/>
                <a:cs typeface="Century Gothic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555252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000" b="1">
                <a:latin typeface="Century Gothic"/>
                <a:cs typeface="Century Gothic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5"/>
            <a:ext cx="4041775" cy="3256373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Century Gothic"/>
                <a:cs typeface="Century Gothic"/>
              </a:defRPr>
            </a:lvl1pPr>
            <a:lvl2pPr>
              <a:defRPr sz="2000">
                <a:latin typeface="Century Gothic"/>
                <a:cs typeface="Century Gothic"/>
              </a:defRPr>
            </a:lvl2pPr>
            <a:lvl3pPr>
              <a:defRPr sz="1800">
                <a:latin typeface="Century Gothic"/>
                <a:cs typeface="Century Gothic"/>
              </a:defRPr>
            </a:lvl3pPr>
            <a:lvl4pPr>
              <a:defRPr sz="1600">
                <a:latin typeface="Century Gothic"/>
                <a:cs typeface="Century Gothic"/>
              </a:defRPr>
            </a:lvl4pPr>
            <a:lvl5pPr>
              <a:defRPr sz="1600">
                <a:latin typeface="Century Gothic"/>
                <a:cs typeface="Century Gothic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8607039" y="4727624"/>
            <a:ext cx="34139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031F7BE8-B411-4D03-A9EF-BBEEC8D7F5C1}" type="slidenum">
              <a:rPr lang="en-US" sz="1000" smtClean="0">
                <a:latin typeface="Century Gothic"/>
                <a:cs typeface="Century Gothic"/>
              </a:rPr>
              <a:pPr/>
              <a:t>‹#›</a:t>
            </a:fld>
            <a:endParaRPr lang="en-US" sz="1000" dirty="0"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24868244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34780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latin typeface="Century Gothic"/>
                <a:cs typeface="Century Gothic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668471"/>
          </a:xfrm>
          <a:prstGeom prst="rect">
            <a:avLst/>
          </a:prstGeom>
        </p:spPr>
        <p:txBody>
          <a:bodyPr/>
          <a:lstStyle>
            <a:lvl1pPr>
              <a:defRPr sz="3200">
                <a:latin typeface="Century Gothic"/>
                <a:cs typeface="Century Gothic"/>
              </a:defRPr>
            </a:lvl1pPr>
            <a:lvl2pPr>
              <a:defRPr sz="2800">
                <a:latin typeface="Century Gothic"/>
                <a:cs typeface="Century Gothic"/>
              </a:defRPr>
            </a:lvl2pPr>
            <a:lvl3pPr>
              <a:defRPr sz="2400">
                <a:latin typeface="Century Gothic"/>
                <a:cs typeface="Century Gothic"/>
              </a:defRPr>
            </a:lvl3pPr>
            <a:lvl4pPr>
              <a:defRPr sz="2000">
                <a:latin typeface="Century Gothic"/>
                <a:cs typeface="Century Gothic"/>
              </a:defRPr>
            </a:lvl4pPr>
            <a:lvl5pPr>
              <a:defRPr sz="2000">
                <a:latin typeface="Century Gothic"/>
                <a:cs typeface="Century Gothic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79693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latin typeface="Century Gothic"/>
                <a:cs typeface="Century Gothic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8607039" y="4727624"/>
            <a:ext cx="34139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031F7BE8-B411-4D03-A9EF-BBEEC8D7F5C1}" type="slidenum">
              <a:rPr lang="en-US" sz="1000" smtClean="0">
                <a:latin typeface="Century Gothic"/>
                <a:cs typeface="Century Gothic"/>
              </a:rPr>
              <a:pPr/>
              <a:t>‹#›</a:t>
            </a:fld>
            <a:endParaRPr lang="en-US" sz="1000" dirty="0"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1218220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541677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rgbClr val="800000"/>
                </a:solidFill>
                <a:latin typeface="Century Gothic"/>
                <a:cs typeface="Century Gothic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latin typeface="Century Gothic"/>
                <a:cs typeface="Century Gothic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196745"/>
            <a:ext cx="5486400" cy="76927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latin typeface="Century Gothic"/>
                <a:cs typeface="Century Gothic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8607039" y="4727624"/>
            <a:ext cx="34139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031F7BE8-B411-4D03-A9EF-BBEEC8D7F5C1}" type="slidenum">
              <a:rPr lang="en-US" sz="1000" smtClean="0">
                <a:latin typeface="Century Gothic"/>
                <a:cs typeface="Century Gothic"/>
              </a:rPr>
              <a:pPr/>
              <a:t>‹#›</a:t>
            </a:fld>
            <a:endParaRPr lang="en-US" sz="1000" dirty="0"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615983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theme" Target="../theme/theme1.xml"/><Relationship Id="rId8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2.png"/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3843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56" r:id="rId1"/>
    <p:sldLayoutId id="2147493457" r:id="rId2"/>
    <p:sldLayoutId id="2147493459" r:id="rId3"/>
    <p:sldLayoutId id="2147493460" r:id="rId4"/>
    <p:sldLayoutId id="2147493463" r:id="rId5"/>
    <p:sldLayoutId id="2147493464" r:id="rId6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559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8545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6690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5725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Version xmlns="http://schemas.microsoft.com/sharepoint/v3/fields" xsi:nil="true"/>
    <_Status xmlns="http://schemas.microsoft.com/sharepoint/v3/fields">Not Started</_Status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DE64AEEDD9B7A4D93545ACBE97D4615" ma:contentTypeVersion="2" ma:contentTypeDescription="Create a new document." ma:contentTypeScope="" ma:versionID="f49002b78e3a4a71b814eef46a983816">
  <xsd:schema xmlns:xsd="http://www.w3.org/2001/XMLSchema" xmlns:xs="http://www.w3.org/2001/XMLSchema" xmlns:p="http://schemas.microsoft.com/office/2006/metadata/properties" xmlns:ns2="http://schemas.microsoft.com/sharepoint/v3/fields" targetNamespace="http://schemas.microsoft.com/office/2006/metadata/properties" ma:root="true" ma:fieldsID="38f6db2dd0d9a0cf6a8dc37be32b365b" ns2:_=""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_Status" minOccurs="0"/>
                <xsd:element ref="ns2:_Vers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Status" ma:index="8" nillable="true" ma:displayName="Status" ma:default="Not Started" ma:internalName="_Status">
      <xsd:simpleType>
        <xsd:union memberTypes="dms:Text">
          <xsd:simpleType>
            <xsd:restriction base="dms:Choice">
              <xsd:enumeration value="Not Started"/>
              <xsd:enumeration value="Draft"/>
              <xsd:enumeration value="Reviewed"/>
              <xsd:enumeration value="Scheduled"/>
              <xsd:enumeration value="Published"/>
              <xsd:enumeration value="Final"/>
              <xsd:enumeration value="Expired"/>
            </xsd:restriction>
          </xsd:simpleType>
        </xsd:union>
      </xsd:simpleType>
    </xsd:element>
    <xsd:element name="_Version" ma:index="9" nillable="true" ma:displayName="Version" ma:internalName="_Version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 ma:displayName="Status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7D2A1B0-FF3E-4009-940D-AED0EB70AA2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B6F2769-7194-4217-93D3-3AF3A4742282}">
  <ds:schemaRefs>
    <ds:schemaRef ds:uri="http://schemas.microsoft.com/office/2006/metadata/properties"/>
    <ds:schemaRef ds:uri="http://schemas.microsoft.com/office/infopath/2007/PartnerControls"/>
    <ds:schemaRef ds:uri="http://schemas.microsoft.com/sharepoint/v3/fields"/>
  </ds:schemaRefs>
</ds:datastoreItem>
</file>

<file path=customXml/itemProps3.xml><?xml version="1.0" encoding="utf-8"?>
<ds:datastoreItem xmlns:ds="http://schemas.openxmlformats.org/officeDocument/2006/customXml" ds:itemID="{E4214858-785C-42F7-BE66-6D0E79395FC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/field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171</TotalTime>
  <Words>0</Words>
  <Application>Microsoft Macintosh PowerPoint</Application>
  <PresentationFormat>On-screen Show (16:9)</PresentationFormat>
  <Paragraphs>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FileNewTemplate</dc:title>
  <dc:creator>Diana</dc:creator>
  <cp:lastModifiedBy>ITS</cp:lastModifiedBy>
  <cp:revision>46</cp:revision>
  <dcterms:created xsi:type="dcterms:W3CDTF">2010-04-12T23:12:02Z</dcterms:created>
  <dcterms:modified xsi:type="dcterms:W3CDTF">2017-09-01T19:35:09Z</dcterms:modified>
  <cp:contentStatus>Draft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0x0101000DE64AEEDD9B7A4D93545ACBE97D4615</vt:lpwstr>
  </property>
</Properties>
</file>