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sldIdLst>
    <p:sldId id="256" r:id="rId5"/>
    <p:sldId id="257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1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94674"/>
  </p:normalViewPr>
  <p:slideViewPr>
    <p:cSldViewPr snapToGrid="0" snapToObjects="1">
      <p:cViewPr varScale="1">
        <p:scale>
          <a:sx n="165" d="100"/>
          <a:sy n="165" d="100"/>
        </p:scale>
        <p:origin x="216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959528"/>
            <a:ext cx="7772400" cy="74248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66299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charset="0"/>
                <a:ea typeface="Arial" charset="0"/>
                <a:cs typeface="Arial" charset="0"/>
              </a:defRPr>
            </a:lvl1pPr>
            <a:lvl2pPr>
              <a:defRPr sz="2400">
                <a:latin typeface="Arial" charset="0"/>
                <a:ea typeface="Arial" charset="0"/>
                <a:cs typeface="Arial" charset="0"/>
              </a:defRPr>
            </a:lvl2pPr>
            <a:lvl3pPr>
              <a:defRPr sz="2000">
                <a:latin typeface="Arial" charset="0"/>
                <a:ea typeface="Arial" charset="0"/>
                <a:cs typeface="Arial" charset="0"/>
              </a:defRPr>
            </a:lvl3pPr>
            <a:lvl4pPr>
              <a:defRPr sz="1800">
                <a:latin typeface="Arial" charset="0"/>
                <a:ea typeface="Arial" charset="0"/>
                <a:cs typeface="Arial" charset="0"/>
              </a:defRPr>
            </a:lvl4pPr>
            <a:lvl5pPr>
              <a:defRPr sz="1800">
                <a:latin typeface="Arial" charset="0"/>
                <a:ea typeface="Arial" charset="0"/>
                <a:cs typeface="Arial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509001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Arial" charset="0"/>
                <a:ea typeface="Arial" charset="0"/>
                <a:cs typeface="Arial" charset="0"/>
              </a:defRPr>
            </a:lvl1pPr>
            <a:lvl2pPr>
              <a:defRPr sz="2400">
                <a:latin typeface="Arial" charset="0"/>
                <a:ea typeface="Arial" charset="0"/>
                <a:cs typeface="Arial" charset="0"/>
              </a:defRPr>
            </a:lvl2pPr>
            <a:lvl3pPr>
              <a:defRPr sz="2000">
                <a:latin typeface="Arial" charset="0"/>
                <a:ea typeface="Arial" charset="0"/>
                <a:cs typeface="Arial" charset="0"/>
              </a:defRPr>
            </a:lvl3pPr>
            <a:lvl4pPr>
              <a:defRPr sz="1800">
                <a:latin typeface="Arial" charset="0"/>
                <a:ea typeface="Arial" charset="0"/>
                <a:cs typeface="Arial" charset="0"/>
              </a:defRPr>
            </a:lvl4pPr>
            <a:lvl5pPr>
              <a:defRPr sz="1800">
                <a:latin typeface="Arial" charset="0"/>
                <a:ea typeface="Arial" charset="0"/>
                <a:cs typeface="Arial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87"/>
            <a:ext cx="4040188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charset="0"/>
                <a:ea typeface="Arial" charset="0"/>
                <a:cs typeface="Arial" charset="0"/>
              </a:defRPr>
            </a:lvl1pPr>
            <a:lvl2pPr>
              <a:defRPr sz="2000">
                <a:latin typeface="Arial" charset="0"/>
                <a:ea typeface="Arial" charset="0"/>
                <a:cs typeface="Arial" charset="0"/>
              </a:defRPr>
            </a:lvl2pPr>
            <a:lvl3pPr>
              <a:defRPr sz="1800">
                <a:latin typeface="Arial" charset="0"/>
                <a:ea typeface="Arial" charset="0"/>
                <a:cs typeface="Arial" charset="0"/>
              </a:defRPr>
            </a:lvl3pPr>
            <a:lvl4pPr>
              <a:defRPr sz="1600"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latin typeface="Arial" charset="0"/>
                <a:ea typeface="Arial" charset="0"/>
                <a:cs typeface="Arial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55525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706587"/>
            <a:ext cx="4041775" cy="3002565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charset="0"/>
                <a:ea typeface="Arial" charset="0"/>
                <a:cs typeface="Arial" charset="0"/>
              </a:defRPr>
            </a:lvl1pPr>
            <a:lvl2pPr>
              <a:defRPr sz="2000">
                <a:latin typeface="Arial" charset="0"/>
                <a:ea typeface="Arial" charset="0"/>
                <a:cs typeface="Arial" charset="0"/>
              </a:defRPr>
            </a:lvl2pPr>
            <a:lvl3pPr>
              <a:defRPr sz="1800">
                <a:latin typeface="Arial" charset="0"/>
                <a:ea typeface="Arial" charset="0"/>
                <a:cs typeface="Arial" charset="0"/>
              </a:defRPr>
            </a:lvl3pPr>
            <a:lvl4pPr>
              <a:defRPr sz="1600">
                <a:latin typeface="Arial" charset="0"/>
                <a:ea typeface="Arial" charset="0"/>
                <a:cs typeface="Arial" charset="0"/>
              </a:defRPr>
            </a:lvl4pPr>
            <a:lvl5pPr>
              <a:defRPr sz="1600">
                <a:latin typeface="Arial" charset="0"/>
                <a:ea typeface="Arial" charset="0"/>
                <a:cs typeface="Arial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3478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518634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charset="0"/>
                <a:ea typeface="Arial" charset="0"/>
                <a:cs typeface="Arial" charset="0"/>
              </a:defRPr>
            </a:lvl1pPr>
            <a:lvl2pPr>
              <a:defRPr sz="2800"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latin typeface="Arial" charset="0"/>
                <a:ea typeface="Arial" charset="0"/>
                <a:cs typeface="Arial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6470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350722"/>
            <a:ext cx="5486400" cy="541677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09853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947017"/>
            <a:ext cx="5486400" cy="7692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9" r:id="rId3"/>
    <p:sldLayoutId id="2147493460" r:id="rId4"/>
    <p:sldLayoutId id="2147493463" r:id="rId5"/>
    <p:sldLayoutId id="2147493464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5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2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155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Microsoft Office User</cp:lastModifiedBy>
  <cp:revision>42</cp:revision>
  <dcterms:created xsi:type="dcterms:W3CDTF">2010-04-12T23:12:02Z</dcterms:created>
  <dcterms:modified xsi:type="dcterms:W3CDTF">2018-08-15T13:40:20Z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