
<file path=[Content_Types].xml><?xml version="1.0" encoding="utf-8"?>
<Types xmlns="http://schemas.openxmlformats.org/package/2006/content-types">
  <Default Extension="xml" ContentType="application/xml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4" Type="http://schemas.openxmlformats.org/officeDocument/2006/relationships/custom-properties" Target="docProps/custom.xml"/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93455" r:id="rId4"/>
  </p:sldMasterIdLst>
  <p:sldIdLst>
    <p:sldId id="256" r:id="rId5"/>
    <p:sldId id="257" r:id="rId6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589" autoAdjust="0"/>
    <p:restoredTop sz="94660"/>
  </p:normalViewPr>
  <p:slideViewPr>
    <p:cSldViewPr snapToGrid="0" snapToObjects="1">
      <p:cViewPr varScale="1">
        <p:scale>
          <a:sx n="178" d="100"/>
          <a:sy n="178" d="100"/>
        </p:scale>
        <p:origin x="-104" y="-824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49" d="100"/>
        <a:sy n="149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customXml" Target="../customXml/item3.xml"/><Relationship Id="rId4" Type="http://schemas.openxmlformats.org/officeDocument/2006/relationships/slideMaster" Target="slideMasters/slideMaster1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printerSettings" Target="printerSettings/printerSettings1.bin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Relationship Id="rId1" Type="http://schemas.openxmlformats.org/officeDocument/2006/relationships/customXml" Target="../customXml/item1.xml"/><Relationship Id="rId2" Type="http://schemas.openxmlformats.org/officeDocument/2006/relationships/customXml" Target="../customXml/item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A1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4030880"/>
            <a:ext cx="7772400" cy="906594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 b="0">
                <a:solidFill>
                  <a:schemeClr val="bg1"/>
                </a:solidFill>
                <a:latin typeface="Century Gothic"/>
                <a:cs typeface="Century Gothic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83514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defRPr sz="3600" b="1">
                <a:solidFill>
                  <a:srgbClr val="800000"/>
                </a:solidFill>
                <a:latin typeface="Century Gothic"/>
                <a:cs typeface="Century Gothic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00151"/>
            <a:ext cx="8229600" cy="3259273"/>
          </a:xfrm>
          <a:prstGeom prst="rect">
            <a:avLst/>
          </a:prstGeom>
        </p:spPr>
        <p:txBody>
          <a:bodyPr/>
          <a:lstStyle>
            <a:lvl1pPr>
              <a:defRPr>
                <a:latin typeface="Century Gothic"/>
                <a:cs typeface="Century Gothic"/>
              </a:defRPr>
            </a:lvl1pPr>
            <a:lvl2pPr>
              <a:defRPr>
                <a:latin typeface="Century Gothic"/>
                <a:cs typeface="Century Gothic"/>
              </a:defRPr>
            </a:lvl2pPr>
            <a:lvl3pPr>
              <a:defRPr>
                <a:latin typeface="Century Gothic"/>
                <a:cs typeface="Century Gothic"/>
              </a:defRPr>
            </a:lvl3pPr>
            <a:lvl4pPr>
              <a:defRPr>
                <a:latin typeface="Century Gothic"/>
                <a:cs typeface="Century Gothic"/>
              </a:defRPr>
            </a:lvl4pPr>
            <a:lvl5pPr>
              <a:defRPr>
                <a:latin typeface="Century Gothic"/>
                <a:cs typeface="Century Gothic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03822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defRPr sz="3600" b="1">
                <a:solidFill>
                  <a:srgbClr val="800000"/>
                </a:solidFill>
                <a:latin typeface="Century Gothic"/>
                <a:cs typeface="Century Gothic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273543"/>
          </a:xfrm>
          <a:prstGeom prst="rect">
            <a:avLst/>
          </a:prstGeom>
        </p:spPr>
        <p:txBody>
          <a:bodyPr/>
          <a:lstStyle>
            <a:lvl1pPr>
              <a:defRPr sz="2800">
                <a:latin typeface="Century Gothic"/>
                <a:cs typeface="Century Gothic"/>
              </a:defRPr>
            </a:lvl1pPr>
            <a:lvl2pPr>
              <a:defRPr sz="2400">
                <a:latin typeface="Century Gothic"/>
                <a:cs typeface="Century Gothic"/>
              </a:defRPr>
            </a:lvl2pPr>
            <a:lvl3pPr>
              <a:defRPr sz="2000">
                <a:latin typeface="Century Gothic"/>
                <a:cs typeface="Century Gothic"/>
              </a:defRPr>
            </a:lvl3pPr>
            <a:lvl4pPr>
              <a:defRPr sz="1800">
                <a:latin typeface="Century Gothic"/>
                <a:cs typeface="Century Gothic"/>
              </a:defRPr>
            </a:lvl4pPr>
            <a:lvl5pPr>
              <a:defRPr sz="1800">
                <a:latin typeface="Century Gothic"/>
                <a:cs typeface="Century Gothic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273543"/>
          </a:xfrm>
          <a:prstGeom prst="rect">
            <a:avLst/>
          </a:prstGeom>
        </p:spPr>
        <p:txBody>
          <a:bodyPr/>
          <a:lstStyle>
            <a:lvl1pPr>
              <a:defRPr sz="2800">
                <a:latin typeface="Century Gothic"/>
                <a:cs typeface="Century Gothic"/>
              </a:defRPr>
            </a:lvl1pPr>
            <a:lvl2pPr>
              <a:defRPr sz="2400">
                <a:latin typeface="Century Gothic"/>
                <a:cs typeface="Century Gothic"/>
              </a:defRPr>
            </a:lvl2pPr>
            <a:lvl3pPr>
              <a:defRPr sz="2000">
                <a:latin typeface="Century Gothic"/>
                <a:cs typeface="Century Gothic"/>
              </a:defRPr>
            </a:lvl3pPr>
            <a:lvl4pPr>
              <a:defRPr sz="1800">
                <a:latin typeface="Century Gothic"/>
                <a:cs typeface="Century Gothic"/>
              </a:defRPr>
            </a:lvl4pPr>
            <a:lvl5pPr>
              <a:defRPr sz="1800">
                <a:latin typeface="Century Gothic"/>
                <a:cs typeface="Century Gothic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05946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defRPr sz="3600" b="1">
                <a:solidFill>
                  <a:srgbClr val="800000"/>
                </a:solidFill>
                <a:latin typeface="Century Gothic"/>
                <a:cs typeface="Century Gothic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  <a:prstGeom prst="rect">
            <a:avLst/>
          </a:prstGeom>
        </p:spPr>
        <p:txBody>
          <a:bodyPr anchor="b">
            <a:normAutofit/>
          </a:bodyPr>
          <a:lstStyle>
            <a:lvl1pPr marL="0" indent="0">
              <a:buNone/>
              <a:defRPr sz="2000" b="1">
                <a:latin typeface="Century Gothic"/>
                <a:cs typeface="Century Gothic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813998"/>
          </a:xfrm>
          <a:prstGeom prst="rect">
            <a:avLst/>
          </a:prstGeom>
        </p:spPr>
        <p:txBody>
          <a:bodyPr/>
          <a:lstStyle>
            <a:lvl1pPr>
              <a:defRPr sz="2400">
                <a:latin typeface="Century Gothic"/>
                <a:cs typeface="Century Gothic"/>
              </a:defRPr>
            </a:lvl1pPr>
            <a:lvl2pPr>
              <a:defRPr sz="2000">
                <a:latin typeface="Century Gothic"/>
                <a:cs typeface="Century Gothic"/>
              </a:defRPr>
            </a:lvl2pPr>
            <a:lvl3pPr>
              <a:defRPr sz="1800">
                <a:latin typeface="Century Gothic"/>
                <a:cs typeface="Century Gothic"/>
              </a:defRPr>
            </a:lvl3pPr>
            <a:lvl4pPr>
              <a:defRPr sz="1600">
                <a:latin typeface="Century Gothic"/>
                <a:cs typeface="Century Gothic"/>
              </a:defRPr>
            </a:lvl4pPr>
            <a:lvl5pPr>
              <a:defRPr sz="1600">
                <a:latin typeface="Century Gothic"/>
                <a:cs typeface="Century Gothic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  <a:prstGeom prst="rect">
            <a:avLst/>
          </a:prstGeom>
        </p:spPr>
        <p:txBody>
          <a:bodyPr anchor="b">
            <a:normAutofit/>
          </a:bodyPr>
          <a:lstStyle>
            <a:lvl1pPr marL="0" indent="0">
              <a:buNone/>
              <a:defRPr sz="2000" b="1">
                <a:latin typeface="Century Gothic"/>
                <a:cs typeface="Century Gothic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813998"/>
          </a:xfrm>
          <a:prstGeom prst="rect">
            <a:avLst/>
          </a:prstGeom>
        </p:spPr>
        <p:txBody>
          <a:bodyPr/>
          <a:lstStyle>
            <a:lvl1pPr>
              <a:defRPr sz="2400">
                <a:latin typeface="Century Gothic"/>
                <a:cs typeface="Century Gothic"/>
              </a:defRPr>
            </a:lvl1pPr>
            <a:lvl2pPr>
              <a:defRPr sz="2000">
                <a:latin typeface="Century Gothic"/>
                <a:cs typeface="Century Gothic"/>
              </a:defRPr>
            </a:lvl2pPr>
            <a:lvl3pPr>
              <a:defRPr sz="1800">
                <a:latin typeface="Century Gothic"/>
                <a:cs typeface="Century Gothic"/>
              </a:defRPr>
            </a:lvl3pPr>
            <a:lvl4pPr>
              <a:defRPr sz="1600">
                <a:latin typeface="Century Gothic"/>
                <a:cs typeface="Century Gothic"/>
              </a:defRPr>
            </a:lvl4pPr>
            <a:lvl5pPr>
              <a:defRPr sz="1600">
                <a:latin typeface="Century Gothic"/>
                <a:cs typeface="Century Gothic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68244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34780"/>
          </a:xfrm>
          <a:prstGeom prst="rect">
            <a:avLst/>
          </a:prstGeom>
        </p:spPr>
        <p:txBody>
          <a:bodyPr anchor="b"/>
          <a:lstStyle>
            <a:lvl1pPr algn="l">
              <a:defRPr sz="2000" b="1">
                <a:latin typeface="Century Gothic"/>
                <a:cs typeface="Century Gothic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204691"/>
          </a:xfrm>
          <a:prstGeom prst="rect">
            <a:avLst/>
          </a:prstGeom>
        </p:spPr>
        <p:txBody>
          <a:bodyPr/>
          <a:lstStyle>
            <a:lvl1pPr>
              <a:defRPr sz="3200">
                <a:latin typeface="Century Gothic"/>
                <a:cs typeface="Century Gothic"/>
              </a:defRPr>
            </a:lvl1pPr>
            <a:lvl2pPr>
              <a:defRPr sz="2800">
                <a:latin typeface="Century Gothic"/>
                <a:cs typeface="Century Gothic"/>
              </a:defRPr>
            </a:lvl2pPr>
            <a:lvl3pPr>
              <a:defRPr sz="2400">
                <a:latin typeface="Century Gothic"/>
                <a:cs typeface="Century Gothic"/>
              </a:defRPr>
            </a:lvl3pPr>
            <a:lvl4pPr>
              <a:defRPr sz="2000">
                <a:latin typeface="Century Gothic"/>
                <a:cs typeface="Century Gothic"/>
              </a:defRPr>
            </a:lvl4pPr>
            <a:lvl5pPr>
              <a:defRPr sz="2000">
                <a:latin typeface="Century Gothic"/>
                <a:cs typeface="Century Gothic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36991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>
                <a:latin typeface="Century Gothic"/>
                <a:cs typeface="Century Gothic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2182203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315591"/>
          </a:xfrm>
          <a:prstGeom prst="rect">
            <a:avLst/>
          </a:prstGeom>
        </p:spPr>
        <p:txBody>
          <a:bodyPr anchor="b"/>
          <a:lstStyle>
            <a:lvl1pPr algn="l">
              <a:defRPr sz="2000" b="1">
                <a:solidFill>
                  <a:srgbClr val="800000"/>
                </a:solidFill>
                <a:latin typeface="Century Gothic"/>
                <a:cs typeface="Century Gothic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>
                <a:latin typeface="Century Gothic"/>
                <a:cs typeface="Century Gothic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44819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>
                <a:latin typeface="Century Gothic"/>
                <a:cs typeface="Century Gothic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159831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theme" Target="../theme/theme1.xml"/><Relationship Id="rId8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A2.png"/>
          <p:cNvPicPr>
            <a:picLocks noChangeAspect="1"/>
          </p:cNvPicPr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38435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93456" r:id="rId1"/>
    <p:sldLayoutId id="2147493457" r:id="rId2"/>
    <p:sldLayoutId id="2147493459" r:id="rId3"/>
    <p:sldLayoutId id="2147493460" r:id="rId4"/>
    <p:sldLayoutId id="2147493463" r:id="rId5"/>
    <p:sldLayoutId id="2147493464" r:id="rId6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3559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60629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Version xmlns="http://schemas.microsoft.com/sharepoint/v3/fields" xsi:nil="true"/>
    <_Status xmlns="http://schemas.microsoft.com/sharepoint/v3/fields">Not Started</_Status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DE64AEEDD9B7A4D93545ACBE97D4615" ma:contentTypeVersion="2" ma:contentTypeDescription="Create a new document." ma:contentTypeScope="" ma:versionID="f49002b78e3a4a71b814eef46a983816">
  <xsd:schema xmlns:xsd="http://www.w3.org/2001/XMLSchema" xmlns:xs="http://www.w3.org/2001/XMLSchema" xmlns:p="http://schemas.microsoft.com/office/2006/metadata/properties" xmlns:ns2="http://schemas.microsoft.com/sharepoint/v3/fields" targetNamespace="http://schemas.microsoft.com/office/2006/metadata/properties" ma:root="true" ma:fieldsID="38f6db2dd0d9a0cf6a8dc37be32b365b" ns2:_="">
    <xsd:import namespace="http://schemas.microsoft.com/sharepoint/v3/fields"/>
    <xsd:element name="properties">
      <xsd:complexType>
        <xsd:sequence>
          <xsd:element name="documentManagement">
            <xsd:complexType>
              <xsd:all>
                <xsd:element ref="ns2:_Status" minOccurs="0"/>
                <xsd:element ref="ns2:_Vers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/fields" elementFormDefault="qualified">
    <xsd:import namespace="http://schemas.microsoft.com/office/2006/documentManagement/types"/>
    <xsd:import namespace="http://schemas.microsoft.com/office/infopath/2007/PartnerControls"/>
    <xsd:element name="_Status" ma:index="8" nillable="true" ma:displayName="Status" ma:default="Not Started" ma:internalName="_Status">
      <xsd:simpleType>
        <xsd:union memberTypes="dms:Text">
          <xsd:simpleType>
            <xsd:restriction base="dms:Choice">
              <xsd:enumeration value="Not Started"/>
              <xsd:enumeration value="Draft"/>
              <xsd:enumeration value="Reviewed"/>
              <xsd:enumeration value="Scheduled"/>
              <xsd:enumeration value="Published"/>
              <xsd:enumeration value="Final"/>
              <xsd:enumeration value="Expired"/>
            </xsd:restriction>
          </xsd:simpleType>
        </xsd:union>
      </xsd:simpleType>
    </xsd:element>
    <xsd:element name="_Version" ma:index="9" nillable="true" ma:displayName="Version" ma:internalName="_Version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 ma:displayName="Status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7B6F2769-7194-4217-93D3-3AF3A4742282}">
  <ds:schemaRefs>
    <ds:schemaRef ds:uri="http://schemas.microsoft.com/office/2006/metadata/properties"/>
    <ds:schemaRef ds:uri="http://schemas.microsoft.com/office/infopath/2007/PartnerControls"/>
    <ds:schemaRef ds:uri="http://schemas.microsoft.com/sharepoint/v3/fields"/>
  </ds:schemaRefs>
</ds:datastoreItem>
</file>

<file path=customXml/itemProps2.xml><?xml version="1.0" encoding="utf-8"?>
<ds:datastoreItem xmlns:ds="http://schemas.openxmlformats.org/officeDocument/2006/customXml" ds:itemID="{E4214858-785C-42F7-BE66-6D0E79395FC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/fields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87D2A1B0-FF3E-4009-940D-AED0EB70AA20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FNEMasterTemplateForThemePreview.pptx</Template>
  <TotalTime>149</TotalTime>
  <Words>0</Words>
  <Application>Microsoft Macintosh PowerPoint</Application>
  <PresentationFormat>On-screen Show (16:9)</PresentationFormat>
  <Paragraphs>0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FileNewTemplate</dc:title>
  <dc:creator>Diana</dc:creator>
  <cp:lastModifiedBy>ITS</cp:lastModifiedBy>
  <cp:revision>40</cp:revision>
  <dcterms:created xsi:type="dcterms:W3CDTF">2010-04-12T23:12:02Z</dcterms:created>
  <dcterms:modified xsi:type="dcterms:W3CDTF">2017-08-02T14:44:40Z</dcterms:modified>
  <cp:contentStatus>Draft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0x0101000DE64AEEDD9B7A4D93545ACBE97D4615</vt:lpwstr>
  </property>
</Properties>
</file>